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22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2192000" cy="6858000"/>
  <p:notesSz cx="12192000" cy="6858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presProps" Target="presProps.xml" /><Relationship Id="rId26" Type="http://schemas.openxmlformats.org/officeDocument/2006/relationships/tableStyles" Target="tableStyles.xml" /><Relationship Id="rId27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0" type="title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" name="Shape 1059" hidden="0"/>
          <p:cNvSpPr>
            <a:spLocks noChangeArrowheads="1" noGrp="1"/>
          </p:cNvSpPr>
          <p:nvPr isPhoto="0" userDrawn="1"/>
        </p:nvSpPr>
        <p:spPr bwMode="auto">
          <a:xfrm>
            <a:off x="2396066" y="2291401"/>
            <a:ext cx="5452533" cy="4165115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22112" y="3116"/>
                </a:moveTo>
                <a:lnTo>
                  <a:pt x="22112" y="3116"/>
                </a:lnTo>
                <a:cubicBezTo>
                  <a:pt x="22112" y="3116"/>
                  <a:pt x="27356" y="0"/>
                  <a:pt x="30300" y="4263"/>
                </a:cubicBezTo>
                <a:lnTo>
                  <a:pt x="30300" y="4263"/>
                </a:lnTo>
                <a:cubicBezTo>
                  <a:pt x="33277" y="8577"/>
                  <a:pt x="36666" y="13779"/>
                  <a:pt x="39369" y="17410"/>
                </a:cubicBezTo>
                <a:lnTo>
                  <a:pt x="39369" y="17410"/>
                </a:lnTo>
                <a:cubicBezTo>
                  <a:pt x="41761" y="20624"/>
                  <a:pt x="43200" y="22708"/>
                  <a:pt x="40979" y="26940"/>
                </a:cubicBezTo>
                <a:lnTo>
                  <a:pt x="40979" y="26940"/>
                </a:lnTo>
                <a:cubicBezTo>
                  <a:pt x="39655" y="29461"/>
                  <a:pt x="35076" y="35072"/>
                  <a:pt x="32639" y="38623"/>
                </a:cubicBezTo>
                <a:lnTo>
                  <a:pt x="32639" y="38623"/>
                </a:lnTo>
                <a:cubicBezTo>
                  <a:pt x="30200" y="42175"/>
                  <a:pt x="26202" y="43200"/>
                  <a:pt x="23268" y="42185"/>
                </a:cubicBezTo>
                <a:lnTo>
                  <a:pt x="23268" y="42185"/>
                </a:lnTo>
                <a:cubicBezTo>
                  <a:pt x="20331" y="41168"/>
                  <a:pt x="11584" y="38623"/>
                  <a:pt x="6213" y="36974"/>
                </a:cubicBezTo>
                <a:lnTo>
                  <a:pt x="6213" y="36974"/>
                </a:lnTo>
                <a:cubicBezTo>
                  <a:pt x="1431" y="35502"/>
                  <a:pt x="0" y="32900"/>
                  <a:pt x="214" y="31157"/>
                </a:cubicBezTo>
                <a:lnTo>
                  <a:pt x="214" y="31157"/>
                </a:lnTo>
                <a:cubicBezTo>
                  <a:pt x="760" y="26703"/>
                  <a:pt x="1113" y="19920"/>
                  <a:pt x="1214" y="16042"/>
                </a:cubicBezTo>
                <a:lnTo>
                  <a:pt x="1214" y="16042"/>
                </a:lnTo>
                <a:cubicBezTo>
                  <a:pt x="1303" y="12626"/>
                  <a:pt x="4203" y="11313"/>
                  <a:pt x="6907" y="9989"/>
                </a:cubicBezTo>
                <a:lnTo>
                  <a:pt x="6907" y="9989"/>
                </a:lnTo>
                <a:cubicBezTo>
                  <a:pt x="9245" y="8843"/>
                  <a:pt x="19774" y="4261"/>
                  <a:pt x="22112" y="31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4" name="Shape 1060" hidden="0"/>
          <p:cNvSpPr>
            <a:spLocks noChangeArrowheads="1" noGrp="1"/>
          </p:cNvSpPr>
          <p:nvPr isPhoto="0" userDrawn="1"/>
        </p:nvSpPr>
        <p:spPr bwMode="auto">
          <a:xfrm>
            <a:off x="1309514" y="1839834"/>
            <a:ext cx="4011787" cy="1314324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40162" y="13104"/>
                </a:moveTo>
                <a:lnTo>
                  <a:pt x="40162" y="13104"/>
                </a:lnTo>
                <a:cubicBezTo>
                  <a:pt x="36799" y="16736"/>
                  <a:pt x="26204" y="28154"/>
                  <a:pt x="22676" y="31251"/>
                </a:cubicBezTo>
                <a:lnTo>
                  <a:pt x="22676" y="31251"/>
                </a:lnTo>
                <a:cubicBezTo>
                  <a:pt x="18513" y="34899"/>
                  <a:pt x="15093" y="37527"/>
                  <a:pt x="13136" y="38511"/>
                </a:cubicBezTo>
                <a:lnTo>
                  <a:pt x="13136" y="38511"/>
                </a:lnTo>
                <a:cubicBezTo>
                  <a:pt x="10861" y="39650"/>
                  <a:pt x="0" y="43200"/>
                  <a:pt x="422" y="38511"/>
                </a:cubicBezTo>
                <a:lnTo>
                  <a:pt x="422" y="38511"/>
                </a:lnTo>
                <a:cubicBezTo>
                  <a:pt x="750" y="34836"/>
                  <a:pt x="12785" y="17028"/>
                  <a:pt x="15584" y="14358"/>
                </a:cubicBezTo>
                <a:lnTo>
                  <a:pt x="15584" y="14358"/>
                </a:lnTo>
                <a:cubicBezTo>
                  <a:pt x="18382" y="11693"/>
                  <a:pt x="34508" y="0"/>
                  <a:pt x="36286" y="2133"/>
                </a:cubicBezTo>
                <a:lnTo>
                  <a:pt x="36286" y="2133"/>
                </a:lnTo>
                <a:cubicBezTo>
                  <a:pt x="38064" y="4272"/>
                  <a:pt x="43200" y="9825"/>
                  <a:pt x="40162" y="1310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5" name="Shape 1061" hidden="0"/>
          <p:cNvSpPr>
            <a:spLocks noChangeArrowheads="1" noGrp="1"/>
          </p:cNvSpPr>
          <p:nvPr isPhoto="0" userDrawn="1"/>
        </p:nvSpPr>
        <p:spPr bwMode="auto">
          <a:xfrm>
            <a:off x="6567030" y="4629133"/>
            <a:ext cx="5395523" cy="2231707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43200" y="43200"/>
                </a:moveTo>
                <a:lnTo>
                  <a:pt x="43200" y="43200"/>
                </a:lnTo>
                <a:cubicBezTo>
                  <a:pt x="42680" y="32337"/>
                  <a:pt x="42264" y="24810"/>
                  <a:pt x="41982" y="22533"/>
                </a:cubicBezTo>
                <a:lnTo>
                  <a:pt x="41982" y="22533"/>
                </a:lnTo>
                <a:cubicBezTo>
                  <a:pt x="41353" y="17445"/>
                  <a:pt x="31020" y="10782"/>
                  <a:pt x="25434" y="7567"/>
                </a:cubicBezTo>
                <a:lnTo>
                  <a:pt x="25434" y="7567"/>
                </a:lnTo>
                <a:cubicBezTo>
                  <a:pt x="20461" y="4707"/>
                  <a:pt x="15752" y="0"/>
                  <a:pt x="10688" y="12771"/>
                </a:cubicBezTo>
                <a:lnTo>
                  <a:pt x="10688" y="12771"/>
                </a:lnTo>
                <a:cubicBezTo>
                  <a:pt x="5409" y="26085"/>
                  <a:pt x="2329" y="33891"/>
                  <a:pt x="451" y="39632"/>
                </a:cubicBezTo>
                <a:lnTo>
                  <a:pt x="451" y="39632"/>
                </a:lnTo>
                <a:cubicBezTo>
                  <a:pt x="180" y="40459"/>
                  <a:pt x="44" y="41820"/>
                  <a:pt x="0" y="43200"/>
                </a:cubicBezTo>
                <a:lnTo>
                  <a:pt x="43200" y="432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6" name="Shape 1062" hidden="0"/>
          <p:cNvSpPr>
            <a:spLocks noChangeArrowheads="1" noGrp="1"/>
          </p:cNvSpPr>
          <p:nvPr isPhoto="0" userDrawn="1"/>
        </p:nvSpPr>
        <p:spPr bwMode="auto">
          <a:xfrm>
            <a:off x="389187" y="6100774"/>
            <a:ext cx="4968521" cy="759999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43200" y="43200"/>
                </a:moveTo>
                <a:lnTo>
                  <a:pt x="43200" y="43200"/>
                </a:lnTo>
                <a:cubicBezTo>
                  <a:pt x="37750" y="34083"/>
                  <a:pt x="28707" y="20178"/>
                  <a:pt x="28707" y="20178"/>
                </a:cubicBezTo>
                <a:lnTo>
                  <a:pt x="28707" y="20178"/>
                </a:lnTo>
                <a:cubicBezTo>
                  <a:pt x="23196" y="11772"/>
                  <a:pt x="17935" y="0"/>
                  <a:pt x="14588" y="1341"/>
                </a:cubicBezTo>
                <a:lnTo>
                  <a:pt x="14588" y="1341"/>
                </a:lnTo>
                <a:cubicBezTo>
                  <a:pt x="11240" y="2673"/>
                  <a:pt x="6350" y="22671"/>
                  <a:pt x="1602" y="37718"/>
                </a:cubicBezTo>
                <a:lnTo>
                  <a:pt x="1602" y="37718"/>
                </a:lnTo>
                <a:cubicBezTo>
                  <a:pt x="1072" y="39393"/>
                  <a:pt x="536" y="41175"/>
                  <a:pt x="0" y="43200"/>
                </a:cubicBezTo>
                <a:lnTo>
                  <a:pt x="43200" y="432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7" name="Shape 1063" hidden="0"/>
          <p:cNvSpPr>
            <a:spLocks noChangeArrowheads="1" noGrp="1"/>
          </p:cNvSpPr>
          <p:nvPr isPhoto="0" userDrawn="1"/>
        </p:nvSpPr>
        <p:spPr bwMode="auto">
          <a:xfrm>
            <a:off x="0" y="3254701"/>
            <a:ext cx="2099733" cy="3343682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0" y="43200"/>
                </a:moveTo>
                <a:lnTo>
                  <a:pt x="0" y="43200"/>
                </a:lnTo>
                <a:cubicBezTo>
                  <a:pt x="10450" y="39319"/>
                  <a:pt x="26476" y="34991"/>
                  <a:pt x="31760" y="32779"/>
                </a:cubicBezTo>
                <a:lnTo>
                  <a:pt x="31760" y="32779"/>
                </a:lnTo>
                <a:cubicBezTo>
                  <a:pt x="38554" y="29929"/>
                  <a:pt x="35982" y="23868"/>
                  <a:pt x="39587" y="11934"/>
                </a:cubicBezTo>
                <a:lnTo>
                  <a:pt x="39587" y="11934"/>
                </a:lnTo>
                <a:cubicBezTo>
                  <a:pt x="43199" y="0"/>
                  <a:pt x="33409" y="2565"/>
                  <a:pt x="25082" y="2041"/>
                </a:cubicBezTo>
                <a:lnTo>
                  <a:pt x="25082" y="2041"/>
                </a:lnTo>
                <a:cubicBezTo>
                  <a:pt x="14497" y="1374"/>
                  <a:pt x="7053" y="4621"/>
                  <a:pt x="0" y="7243"/>
                </a:cubicBezTo>
                <a:lnTo>
                  <a:pt x="0" y="432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3" name="Подзаголовок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4655839" y="2708919"/>
            <a:ext cx="6720745" cy="720079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 lang="ru-RU"/>
              <a:t/>
            </a:fld>
            <a:endParaRPr lang="ru-RU"/>
          </a:p>
        </p:txBody>
      </p:sp>
      <p:sp>
        <p:nvSpPr>
          <p:cNvPr id="5" name="Нижний колонтитул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/>
            </a:fld>
            <a:endParaRPr lang="ru-RU"/>
          </a:p>
        </p:txBody>
      </p:sp>
      <p:sp>
        <p:nvSpPr>
          <p:cNvPr id="7" name="Заголовок 6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95833" y="1808820"/>
            <a:ext cx="6720745" cy="720079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 lang="ru-RU"/>
              <a:t/>
            </a:fld>
            <a:endParaRPr lang="ru-RU"/>
          </a:p>
        </p:txBody>
      </p:sp>
      <p:sp>
        <p:nvSpPr>
          <p:cNvPr id="5" name="Нижний колонтитул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839199" y="274639"/>
            <a:ext cx="2743200" cy="5851525"/>
          </a:xfrm>
        </p:spPr>
        <p:txBody>
          <a:bodyPr vert="eaVert"/>
          <a:lstStyle>
            <a:lvl1pPr algn="ctr">
              <a:defRPr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609599" y="274639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 lang="ru-RU"/>
              <a:t/>
            </a:fld>
            <a:endParaRPr lang="ru-RU"/>
          </a:p>
        </p:txBody>
      </p:sp>
      <p:sp>
        <p:nvSpPr>
          <p:cNvPr id="5" name="Нижний колонтитул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obj" userDrawn="1">
  <p:cSld name="Title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 lang="ru-RU"/>
              <a:t/>
            </a:fld>
            <a:endParaRPr lang="ru-RU"/>
          </a:p>
        </p:txBody>
      </p:sp>
      <p:sp>
        <p:nvSpPr>
          <p:cNvPr id="5" name="Нижний колонтитул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secHead" userDrawn="1">
  <p:cSld name="Section 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963083" y="4406901"/>
            <a:ext cx="10363199" cy="136207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963083" y="2906713"/>
            <a:ext cx="10363199" cy="150018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Дата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 lang="ru-RU"/>
              <a:t/>
            </a:fld>
            <a:endParaRPr lang="ru-RU"/>
          </a:p>
        </p:txBody>
      </p:sp>
      <p:sp>
        <p:nvSpPr>
          <p:cNvPr id="5" name="Нижний колонтитул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609599" y="1600201"/>
            <a:ext cx="5384799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Объект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97599" y="1600201"/>
            <a:ext cx="5384799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Дата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 lang="ru-RU"/>
              <a:t/>
            </a:fld>
            <a:endParaRPr lang="ru-RU"/>
          </a:p>
        </p:txBody>
      </p:sp>
      <p:sp>
        <p:nvSpPr>
          <p:cNvPr id="6" name="Нижний колонтитул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609599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Объект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09599" y="2174874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Текст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93370" y="2174874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7" name="Дата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 lang="ru-RU"/>
              <a:t/>
            </a:fld>
            <a:endParaRPr lang="ru-RU"/>
          </a:p>
        </p:txBody>
      </p:sp>
      <p:sp>
        <p:nvSpPr>
          <p:cNvPr id="8" name="Нижний колонтитул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Дата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 lang="ru-RU"/>
              <a:t/>
            </a:fld>
            <a:endParaRPr lang="ru-RU"/>
          </a:p>
        </p:txBody>
      </p:sp>
      <p:sp>
        <p:nvSpPr>
          <p:cNvPr id="4" name="Нижний колонтитул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Дата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 lang="ru-RU"/>
              <a:t/>
            </a:fld>
            <a:endParaRPr lang="ru-RU"/>
          </a:p>
        </p:txBody>
      </p:sp>
      <p:sp>
        <p:nvSpPr>
          <p:cNvPr id="3" name="Нижний колонтитул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3" y="273049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4766732" y="273051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Текст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609603" y="1435102"/>
            <a:ext cx="4011084" cy="46910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 lang="ru-RU"/>
              <a:t/>
            </a:fld>
            <a:endParaRPr lang="ru-RU"/>
          </a:p>
        </p:txBody>
      </p:sp>
      <p:sp>
        <p:nvSpPr>
          <p:cNvPr id="6" name="Нижний колонтитул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picTx" userDrawn="1">
  <p:cSld name="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2389717" y="4800601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Рисунок 2" hidden="0"/>
          <p:cNvSpPr>
            <a:spLocks noGrp="1"/>
          </p:cNvSpPr>
          <p:nvPr isPhoto="0" userDrawn="0">
            <p:ph type="pic" idx="1" hasCustomPrompt="0"/>
          </p:nvPr>
        </p:nvSpPr>
        <p:spPr bwMode="auto">
          <a:xfrm>
            <a:off x="2389717" y="612774"/>
            <a:ext cx="7315200" cy="41147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4" name="Текст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 lang="ru-RU"/>
              <a:t/>
            </a:fld>
            <a:endParaRPr lang="ru-RU"/>
          </a:p>
        </p:txBody>
      </p:sp>
      <p:sp>
        <p:nvSpPr>
          <p:cNvPr id="6" name="Нижний колонтитул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Shape 1059" hidden="0"/>
          <p:cNvSpPr>
            <a:spLocks noChangeArrowheads="1" noGrp="1"/>
          </p:cNvSpPr>
          <p:nvPr isPhoto="0" userDrawn="1"/>
        </p:nvSpPr>
        <p:spPr bwMode="auto">
          <a:xfrm>
            <a:off x="4976706" y="2"/>
            <a:ext cx="3058159" cy="893790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0" y="0"/>
                </a:moveTo>
                <a:lnTo>
                  <a:pt x="0" y="0"/>
                </a:lnTo>
                <a:cubicBezTo>
                  <a:pt x="1690" y="6213"/>
                  <a:pt x="3698" y="13338"/>
                  <a:pt x="6091" y="21902"/>
                </a:cubicBezTo>
                <a:lnTo>
                  <a:pt x="6091" y="21902"/>
                </a:lnTo>
                <a:cubicBezTo>
                  <a:pt x="12043" y="43199"/>
                  <a:pt x="17573" y="35347"/>
                  <a:pt x="23417" y="30579"/>
                </a:cubicBezTo>
                <a:lnTo>
                  <a:pt x="23417" y="30579"/>
                </a:lnTo>
                <a:cubicBezTo>
                  <a:pt x="29984" y="25223"/>
                  <a:pt x="42123" y="14119"/>
                  <a:pt x="42860" y="5640"/>
                </a:cubicBezTo>
                <a:lnTo>
                  <a:pt x="42860" y="5640"/>
                </a:lnTo>
                <a:cubicBezTo>
                  <a:pt x="42960" y="4507"/>
                  <a:pt x="43072" y="2479"/>
                  <a:pt x="4320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8" name="Shape 1060" hidden="0"/>
          <p:cNvSpPr>
            <a:spLocks noChangeArrowheads="1" noGrp="1"/>
          </p:cNvSpPr>
          <p:nvPr isPhoto="0" userDrawn="1"/>
        </p:nvSpPr>
        <p:spPr bwMode="auto">
          <a:xfrm>
            <a:off x="-24679" y="1"/>
            <a:ext cx="1399539" cy="1797558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31743" y="2484"/>
                </a:moveTo>
                <a:lnTo>
                  <a:pt x="31743" y="2484"/>
                </a:lnTo>
                <a:cubicBezTo>
                  <a:pt x="30428" y="1799"/>
                  <a:pt x="28450" y="1080"/>
                  <a:pt x="26054" y="0"/>
                </a:cubicBezTo>
                <a:lnTo>
                  <a:pt x="0" y="0"/>
                </a:lnTo>
                <a:lnTo>
                  <a:pt x="0" y="34200"/>
                </a:lnTo>
                <a:lnTo>
                  <a:pt x="0" y="34200"/>
                </a:lnTo>
                <a:cubicBezTo>
                  <a:pt x="7029" y="37461"/>
                  <a:pt x="14504" y="41491"/>
                  <a:pt x="25070" y="40664"/>
                </a:cubicBezTo>
                <a:lnTo>
                  <a:pt x="25070" y="40664"/>
                </a:lnTo>
                <a:cubicBezTo>
                  <a:pt x="33399" y="40015"/>
                  <a:pt x="43200" y="43200"/>
                  <a:pt x="39593" y="28375"/>
                </a:cubicBezTo>
                <a:lnTo>
                  <a:pt x="39593" y="28375"/>
                </a:lnTo>
                <a:cubicBezTo>
                  <a:pt x="35986" y="13550"/>
                  <a:pt x="38530" y="6023"/>
                  <a:pt x="31743" y="24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9" name="Shape 1061" hidden="0"/>
          <p:cNvSpPr>
            <a:spLocks noChangeArrowheads="1" noGrp="1"/>
          </p:cNvSpPr>
          <p:nvPr isPhoto="0" userDrawn="1"/>
        </p:nvSpPr>
        <p:spPr bwMode="auto">
          <a:xfrm>
            <a:off x="1637456" y="1"/>
            <a:ext cx="3839633" cy="2609650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32864" y="0"/>
                </a:moveTo>
                <a:lnTo>
                  <a:pt x="10583" y="0"/>
                </a:lnTo>
                <a:lnTo>
                  <a:pt x="10583" y="0"/>
                </a:lnTo>
                <a:cubicBezTo>
                  <a:pt x="9017" y="532"/>
                  <a:pt x="7515" y="1058"/>
                  <a:pt x="6214" y="1509"/>
                </a:cubicBezTo>
                <a:lnTo>
                  <a:pt x="6214" y="1509"/>
                </a:lnTo>
                <a:cubicBezTo>
                  <a:pt x="1428" y="3166"/>
                  <a:pt x="0" y="6109"/>
                  <a:pt x="212" y="8072"/>
                </a:cubicBezTo>
                <a:lnTo>
                  <a:pt x="212" y="8072"/>
                </a:lnTo>
                <a:cubicBezTo>
                  <a:pt x="758" y="13092"/>
                  <a:pt x="1111" y="20742"/>
                  <a:pt x="1212" y="25114"/>
                </a:cubicBezTo>
                <a:lnTo>
                  <a:pt x="1212" y="25114"/>
                </a:lnTo>
                <a:cubicBezTo>
                  <a:pt x="1301" y="28962"/>
                  <a:pt x="4204" y="30446"/>
                  <a:pt x="6906" y="31937"/>
                </a:cubicBezTo>
                <a:lnTo>
                  <a:pt x="6906" y="31937"/>
                </a:lnTo>
                <a:cubicBezTo>
                  <a:pt x="9246" y="33229"/>
                  <a:pt x="19775" y="38395"/>
                  <a:pt x="22112" y="39685"/>
                </a:cubicBezTo>
                <a:lnTo>
                  <a:pt x="22112" y="39685"/>
                </a:lnTo>
                <a:cubicBezTo>
                  <a:pt x="22112" y="39685"/>
                  <a:pt x="27355" y="43200"/>
                  <a:pt x="30298" y="38395"/>
                </a:cubicBezTo>
                <a:lnTo>
                  <a:pt x="30298" y="38395"/>
                </a:lnTo>
                <a:cubicBezTo>
                  <a:pt x="33277" y="33533"/>
                  <a:pt x="36665" y="27667"/>
                  <a:pt x="39367" y="23576"/>
                </a:cubicBezTo>
                <a:lnTo>
                  <a:pt x="39367" y="23576"/>
                </a:lnTo>
                <a:cubicBezTo>
                  <a:pt x="41761" y="19953"/>
                  <a:pt x="43200" y="17587"/>
                  <a:pt x="40977" y="12816"/>
                </a:cubicBezTo>
                <a:lnTo>
                  <a:pt x="40977" y="12816"/>
                </a:lnTo>
                <a:cubicBezTo>
                  <a:pt x="39697" y="10062"/>
                  <a:pt x="35347" y="3936"/>
                  <a:pt x="3286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2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599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609599" y="1600201"/>
            <a:ext cx="10972800" cy="4525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609599" y="6356351"/>
            <a:ext cx="28447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9D51E0-3758-456B-809F-07B187805C7D}" type="datetimeFigureOut">
              <a:rPr lang="ru-RU"/>
              <a:t/>
            </a:fld>
            <a:endParaRPr lang="ru-RU"/>
          </a:p>
        </p:txBody>
      </p:sp>
      <p:sp>
        <p:nvSpPr>
          <p:cNvPr id="5" name="Нижний колонтитул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165599" y="6356351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737599" y="6356351"/>
            <a:ext cx="28447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D3B38E7-149F-4D77-9EEF-9309C2CB69A9}" type="slidenum">
              <a:rPr lang="ru-RU"/>
              <a:t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>
        <a:spcBef>
          <a:spcPts val="0"/>
        </a:spcBef>
        <a:buNone/>
        <a:defRPr sz="44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599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4949153" y="657419"/>
            <a:ext cx="6720745" cy="720079"/>
          </a:xfrm>
        </p:spPr>
        <p:txBody>
          <a:bodyPr vertOverflow="overflow" horzOverflow="clip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 algn="ctr">
              <a:defRPr/>
            </a:pPr>
            <a:r>
              <a:rPr lang="en-US" sz="7200" b="1" i="1"/>
              <a:t>P H O B I A</a:t>
            </a:r>
            <a:endParaRPr lang="en-US"/>
          </a:p>
        </p:txBody>
      </p:sp>
      <p:sp>
        <p:nvSpPr>
          <p:cNvPr id="1302803368" name="" hidden="0"/>
          <p:cNvSpPr txBox="1"/>
          <p:nvPr isPhoto="0" userDrawn="0"/>
        </p:nvSpPr>
        <p:spPr bwMode="auto">
          <a:xfrm flipH="0" flipV="0">
            <a:off x="7956206" y="2336320"/>
            <a:ext cx="7427567" cy="428247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25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Shova Akter</a:t>
            </a:r>
            <a:endParaRPr sz="2500" b="1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25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ID: </a:t>
            </a:r>
            <a:r>
              <a:rPr lang="en-US" sz="25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011221033 </a:t>
            </a:r>
            <a:endParaRPr lang="en-US" sz="2500" b="1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2500" b="1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sz="2500" b="1"/>
              <a:t>Sheikh Shakib Hossain</a:t>
            </a:r>
            <a:endParaRPr sz="2500" b="1"/>
          </a:p>
          <a:p>
            <a:pPr>
              <a:defRPr/>
            </a:pPr>
            <a:r>
              <a:rPr sz="2500" b="1"/>
              <a:t>ID: 011221031</a:t>
            </a:r>
            <a:endParaRPr sz="2500" b="1"/>
          </a:p>
          <a:p>
            <a:pPr>
              <a:defRPr/>
            </a:pPr>
            <a:endParaRPr sz="2500" b="1"/>
          </a:p>
          <a:p>
            <a:pPr>
              <a:defRPr/>
            </a:pPr>
            <a:r>
              <a:rPr lang="en-US" sz="25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Afrina Hossain Riana</a:t>
            </a:r>
            <a:r>
              <a:rPr sz="2500" b="1"/>
              <a:t> </a:t>
            </a:r>
            <a:endParaRPr sz="2500" b="1"/>
          </a:p>
          <a:p>
            <a:pPr>
              <a:defRPr/>
            </a:pPr>
            <a:r>
              <a:rPr sz="2500" b="1"/>
              <a:t>ID: </a:t>
            </a:r>
            <a:r>
              <a:rPr lang="en-US" sz="25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011221032 </a:t>
            </a:r>
            <a:endParaRPr sz="2500" b="1"/>
          </a:p>
          <a:p>
            <a:pPr>
              <a:defRPr/>
            </a:pPr>
            <a:endParaRPr sz="2500" b="1"/>
          </a:p>
          <a:p>
            <a:pPr>
              <a:defRPr/>
            </a:pPr>
            <a:r>
              <a:rPr lang="en-US" sz="25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Md. Rowshon Hassan</a:t>
            </a:r>
            <a:endParaRPr sz="2500" b="1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25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ID: </a:t>
            </a:r>
            <a:r>
              <a:rPr lang="en-US" sz="25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011221037 </a:t>
            </a:r>
            <a:endParaRPr sz="2500" b="1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23364082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657819" y="-17971"/>
            <a:ext cx="7349131" cy="6901131"/>
          </a:xfrm>
          <a:prstGeom prst="rect">
            <a:avLst/>
          </a:prstGeom>
        </p:spPr>
      </p:pic>
      <p:sp>
        <p:nvSpPr>
          <p:cNvPr id="1299568492" name="" hidden="0"/>
          <p:cNvSpPr/>
          <p:nvPr isPhoto="0" userDrawn="0"/>
        </p:nvSpPr>
        <p:spPr bwMode="auto">
          <a:xfrm flipH="0" flipV="0">
            <a:off x="6356484" y="-357187"/>
            <a:ext cx="5759648" cy="3214687"/>
          </a:xfrm>
          <a:prstGeom prst="wedgeEllipseCallout">
            <a:avLst>
              <a:gd name="adj1" fmla="val -64211"/>
              <a:gd name="adj2" fmla="val 268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 sz="3400" b="1"/>
              <a:t>If you don’t eat</a:t>
            </a:r>
            <a:endParaRPr sz="3400" b="1"/>
          </a:p>
          <a:p>
            <a:pPr>
              <a:defRPr/>
            </a:pPr>
            <a:r>
              <a:rPr sz="3400" b="1"/>
              <a:t>the policeman will</a:t>
            </a:r>
            <a:endParaRPr sz="3400" b="1"/>
          </a:p>
          <a:p>
            <a:pPr>
              <a:defRPr/>
            </a:pPr>
            <a:r>
              <a:rPr sz="3400" b="1"/>
              <a:t>take you </a:t>
            </a:r>
            <a:r>
              <a:rPr sz="3400" b="1"/>
              <a:t>away</a:t>
            </a:r>
            <a:endParaRPr sz="34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117476966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581952" y="0"/>
            <a:ext cx="10804921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96515183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2666999" y="0"/>
            <a:ext cx="6858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28810828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-30360" y="-30956"/>
            <a:ext cx="5734049" cy="3228975"/>
          </a:xfrm>
          <a:prstGeom prst="rect">
            <a:avLst/>
          </a:prstGeom>
        </p:spPr>
      </p:pic>
      <p:pic>
        <p:nvPicPr>
          <p:cNvPr id="1495726834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5172025" y="2083593"/>
            <a:ext cx="6612185" cy="41761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45141730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2666999" y="0"/>
            <a:ext cx="6857999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89563997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157287" y="1497805"/>
            <a:ext cx="5829300" cy="4219574"/>
          </a:xfrm>
          <a:prstGeom prst="rect">
            <a:avLst/>
          </a:prstGeom>
        </p:spPr>
      </p:pic>
      <p:pic>
        <p:nvPicPr>
          <p:cNvPr id="1992829926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5830490" y="1497805"/>
            <a:ext cx="5829300" cy="4371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96021881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3185159" y="0"/>
            <a:ext cx="582167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77018755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1529433" y="4075"/>
            <a:ext cx="9124188" cy="68431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74528389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523999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27593245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811010" y="0"/>
            <a:ext cx="10348510" cy="68651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705636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972311" y="78213"/>
            <a:ext cx="10130641" cy="66252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5886278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43693" y="557122"/>
            <a:ext cx="12116293" cy="57868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49259251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3353469" y="0"/>
            <a:ext cx="548506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44856046" name="" hidden="0"/>
          <p:cNvSpPr txBox="1"/>
          <p:nvPr isPhoto="0" userDrawn="0"/>
        </p:nvSpPr>
        <p:spPr bwMode="auto">
          <a:xfrm flipH="0" flipV="0">
            <a:off x="5249575" y="2641839"/>
            <a:ext cx="914400" cy="365795"/>
          </a:xfrm>
          <a:prstGeom prst="rect">
            <a:avLst/>
          </a:prstGeom>
          <a:noFill/>
        </p:spPr>
        <p:txBody>
          <a:bodyPr vertOverflow="overflow" horzOverflow="clip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367482135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1565377" y="-16745"/>
            <a:ext cx="8918951" cy="5945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87979000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3310619" y="0"/>
            <a:ext cx="5570761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80310550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828537" y="64020"/>
            <a:ext cx="10533864" cy="672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10430216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328612" y="38099"/>
            <a:ext cx="11534774" cy="67817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95387099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875630" y="53915"/>
            <a:ext cx="10451857" cy="67573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96445347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333499" y="180974"/>
            <a:ext cx="9524999" cy="6496049"/>
          </a:xfrm>
          <a:prstGeom prst="rect">
            <a:avLst/>
          </a:prstGeom>
        </p:spPr>
      </p:pic>
      <p:sp>
        <p:nvSpPr>
          <p:cNvPr id="2098437621" name="" hidden="0"/>
          <p:cNvSpPr txBox="1"/>
          <p:nvPr isPhoto="0" userDrawn="0"/>
        </p:nvSpPr>
        <p:spPr bwMode="auto">
          <a:xfrm flipH="0" flipV="0">
            <a:off x="3796640" y="994356"/>
            <a:ext cx="5210604" cy="67059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3800" b="1">
                <a:solidFill>
                  <a:srgbClr val="FFFF00"/>
                </a:solidFill>
                <a:latin typeface="Ubuntu"/>
                <a:ea typeface="Ubuntu"/>
                <a:cs typeface="Ubuntu"/>
              </a:rPr>
              <a:t>C A P I O P H O B I A</a:t>
            </a:r>
            <a:endParaRPr sz="3800" b="1">
              <a:solidFill>
                <a:srgbClr val="FFFF00"/>
              </a:solidFill>
              <a:latin typeface="Ubuntu"/>
              <a:ea typeface="Ubuntu"/>
              <a:cs typeface="Ubuntu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131855613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333499" y="571500"/>
            <a:ext cx="9524999" cy="5715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98582259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1430273" y="358202"/>
            <a:ext cx="9149619" cy="6099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Turt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ONLYOFFICE/7.1.0.215</Application>
  <DocSecurity>0</DocSecurity>
  <PresentationFormat>Widescreen</PresentationFormat>
  <Paragraphs>0</Paragraphs>
  <Slides>22</Slides>
  <Notes>22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8</cp:revision>
  <dcterms:created xsi:type="dcterms:W3CDTF">2012-12-03T06:56:55Z</dcterms:created>
  <dcterms:modified xsi:type="dcterms:W3CDTF">2022-08-02T16:14:27Z</dcterms:modified>
  <cp:category/>
  <cp:contentStatus/>
  <cp:version/>
</cp:coreProperties>
</file>